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2C738-F86F-4E93-9451-6423F982DB81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F019E-D8BE-4863-80ED-098150EF1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79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019E-D8BE-4863-80ED-098150EF1EA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175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34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42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962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025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637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587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291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37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82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92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2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99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99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33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35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65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09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841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01" r:id="rId1"/>
    <p:sldLayoutId id="2147484402" r:id="rId2"/>
    <p:sldLayoutId id="2147484403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  <p:sldLayoutId id="2147484412" r:id="rId12"/>
    <p:sldLayoutId id="2147484413" r:id="rId13"/>
    <p:sldLayoutId id="2147484414" r:id="rId14"/>
    <p:sldLayoutId id="2147484415" r:id="rId15"/>
    <p:sldLayoutId id="2147484416" r:id="rId16"/>
    <p:sldLayoutId id="214748441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4366" y="281852"/>
            <a:ext cx="7772400" cy="106476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МІНІСТЕРСТВО ОСВІТИ І НАУКИ УКРАЇНИ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ХЕРСОНСЬКИЙ ДЕРЖАВНИЙ УНІВЕРСИТЕТ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ФАКУЛЬТЕТ ЕКОНОМІКИ І МЕНЕДЖМЕНТУ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КАФЕДРА ЕКОНОМІКИ, МЕНЕДЖМЕНТУ І АДМІНІСТРУВАННЯ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8138" y="2431917"/>
            <a:ext cx="7704856" cy="1839854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Лідерство</a:t>
            </a:r>
            <a:r>
              <a:rPr lang="ru-RU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комунікації</a:t>
            </a:r>
            <a:r>
              <a:rPr lang="ru-RU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публічному</a:t>
            </a:r>
            <a:r>
              <a:rPr lang="ru-RU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управлінні</a:t>
            </a:r>
            <a:r>
              <a:rPr lang="uk-UA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ru-RU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221455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00166" y="4852178"/>
            <a:ext cx="6400800" cy="20058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Галузь знань </a:t>
            </a:r>
            <a:r>
              <a:rPr kumimoji="0" lang="uk-UA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07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Управління 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200" b="1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Спеціальність 073 Менеджмент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Ступінь вищої освіти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бакалавр</a:t>
            </a:r>
            <a:endParaRPr kumimoji="0" lang="en-US" sz="2200" b="1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b="1" u="sng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Херсон-2020</a:t>
            </a:r>
            <a:endParaRPr kumimoji="0" lang="ru-RU" sz="2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231404"/>
            <a:ext cx="5004556" cy="485246"/>
          </a:xfrm>
        </p:spPr>
        <p:txBody>
          <a:bodyPr anchor="ctr">
            <a:noAutofit/>
          </a:bodyPr>
          <a:lstStyle/>
          <a:p>
            <a:pPr algn="ctr"/>
            <a:r>
              <a:rPr lang="ru-RU" sz="2200" b="1" u="sng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Лідерство</a:t>
            </a:r>
            <a:r>
              <a:rPr lang="ru-RU" sz="2200" b="1" u="sng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sz="2200" b="1" u="sng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комунікації</a:t>
            </a:r>
            <a:r>
              <a:rPr lang="ru-RU" sz="2200" b="1" u="sng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sz="2200" b="1" u="sng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публічному</a:t>
            </a:r>
            <a:r>
              <a:rPr lang="ru-RU" sz="2200" b="1" u="sng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b="1" u="sng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управлінні</a:t>
            </a:r>
            <a:endParaRPr lang="uk-UA" sz="2200" u="sng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483768" y="2540127"/>
            <a:ext cx="6408712" cy="734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uk-UA" b="1" dirty="0"/>
              <a:t>с</a:t>
            </a:r>
            <a:r>
              <a:rPr lang="uk-UA" b="1" dirty="0" smtClean="0"/>
              <a:t>формувати систему знань в галузі лідерства та комунікацій в публічному управлінні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046087" y="3274505"/>
            <a:ext cx="410445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Завдання навчальної дисципліни:</a:t>
            </a:r>
            <a:endParaRPr kumimoji="0" lang="uk-UA" sz="2000" b="0" i="0" u="none" strike="noStrike" kern="1200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051720" y="962125"/>
            <a:ext cx="410445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Предмет навчальної дисципліни:</a:t>
            </a:r>
            <a:endParaRPr kumimoji="0" lang="uk-UA" sz="2000" b="0" i="0" u="none" strike="noStrike" kern="1200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046087" y="2274598"/>
            <a:ext cx="374441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Мета навчальної дисципліни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:</a:t>
            </a:r>
            <a:endParaRPr lang="uk-UA" sz="20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483768" y="3645024"/>
            <a:ext cx="6480720" cy="29414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ф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ормування лідерських компетенцій в сфері публічного управління;</a:t>
            </a:r>
            <a:endParaRPr lang="ru-RU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отримання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знань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щодо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понятійно-категоріального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апарату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галузі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лідерства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комунікацій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формування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навичок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організації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діяльності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служб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із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зв’язків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з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громадськістю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засобами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масової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інформації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органів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публічної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влади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ознайомлення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з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різними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видами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комунікацій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комунікативних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зв’язків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публічному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управлінні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ru-RU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огляд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основних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технологій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проведення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комунікативних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кампаній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483768" y="1326462"/>
            <a:ext cx="6264696" cy="5153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uk-UA" b="1" dirty="0"/>
              <a:t>т</a:t>
            </a:r>
            <a:r>
              <a:rPr lang="uk-UA" b="1" dirty="0" smtClean="0"/>
              <a:t>еоретичні засади і практичні аспекти лідерства та комунікаційної діяльності в закладах публічного управління. </a:t>
            </a:r>
            <a:endParaRPr lang="uk-UA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310766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454024" y="810768"/>
            <a:ext cx="446449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2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Компетентності</a:t>
            </a:r>
            <a:r>
              <a:rPr lang="uk-UA" sz="2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43608" y="1477139"/>
            <a:ext cx="7416824" cy="49194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Вміння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застосовувати інформаційні технології для потреб публічного 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адміністрування.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Володіння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сучасними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технологіями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зв'язків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з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громадськістю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для оперативного та оптимального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вирішення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завдань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публічного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адміністрування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Здатність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розробляти та проводити комунікативні заходи задля забезпечення громадської підтримки прийняття управлінських рішень на всіх рівнях публічного управління та адміністрування.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4. Вміння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розробляти та реалізовувати заходи щодо впровадження оптимальних форм і методів діяльності органів публічного адміністрування, враховуючи механізми розвитку громадянського суспільства.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 Управляти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проектами і програмами, що реалізуються в сфері публічного управління та адміністрування, ураховуючи глобальні виклики, геополітичні процеси, пріоритети розвитку громадянського суспільства, стратегії реалізації державної політики, специфіку регіонального та місцевого 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самоврядування.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159732" y="80963"/>
            <a:ext cx="5184576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u="sng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Лідерство і комунікації в публічному управлінні</a:t>
            </a:r>
            <a:endParaRPr lang="uk-UA" sz="2200" u="sng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979712" y="1700808"/>
            <a:ext cx="6912768" cy="44818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Уміння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досліджувати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тенденції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розвитку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концептуально-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змістове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моделювання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програмних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апаратних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лінгвістичних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засобів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для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автоматизованих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систем у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соціально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комунікаційних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структурах і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галузях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Вміння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взаємодіяти з іншими людьми, уміння працювати в групах, управління конфліктами та стресовими ситуаціями; розуміння засад публічної служби і управління персоналом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Брати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участь в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публічних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дискусіях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дебатах,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обговореннях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демонструючи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культуру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мовлення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здатність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доводити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власну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позицію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застосовувати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інформаційно-аналітичні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матеріали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якості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доказової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бази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4. Формувати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та підтримувати ефективну взаємодію з громадськістю, державними і недержавними інституціями, бізнесом, використовуючи інформаційні і комунікативні технології та технології управління 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конфліктами.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429000" y="1052736"/>
            <a:ext cx="351013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2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Результати </a:t>
            </a:r>
            <a:r>
              <a:rPr lang="uk-UA" sz="2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навчання: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2555776" y="221323"/>
            <a:ext cx="5256584" cy="485246"/>
          </a:xfrm>
        </p:spPr>
        <p:txBody>
          <a:bodyPr anchor="ctr">
            <a:noAutofit/>
          </a:bodyPr>
          <a:lstStyle/>
          <a:p>
            <a:pPr algn="ctr"/>
            <a:r>
              <a:rPr lang="ru-RU" sz="2200" b="1" u="sng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Лідерство</a:t>
            </a:r>
            <a:r>
              <a:rPr lang="ru-RU" sz="2200" b="1" u="sng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sz="2200" b="1" u="sng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комунікації</a:t>
            </a:r>
            <a:r>
              <a:rPr lang="ru-RU" sz="2200" b="1" u="sng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sz="2200" b="1" u="sng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публічному</a:t>
            </a:r>
            <a:r>
              <a:rPr lang="ru-RU" sz="2200" b="1" u="sng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b="1" u="sng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управлінні</a:t>
            </a:r>
            <a:endParaRPr lang="uk-UA" sz="2200" u="sng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195736" y="1423921"/>
            <a:ext cx="6696744" cy="3528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Сутність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основні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ознаки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коучингу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його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місце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та роль у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комунікації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та переговорах.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Коучинг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та переговори. </a:t>
            </a:r>
            <a:endParaRPr 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Ефективний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коучинг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та алгоритм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його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проведення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Ділова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комунікація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сутність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типологія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Комунікації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публічній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системі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Комунікації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у ВНЗ. </a:t>
            </a:r>
            <a:endParaRPr 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Комунікації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у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бізнесі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Особливості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спілкування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з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іноземними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партнерами. </a:t>
            </a:r>
            <a:endParaRPr 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Розв</a:t>
            </a:r>
            <a:r>
              <a:rPr lang="uk-UA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язання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конфліктів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сфері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державної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служби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Види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організаційних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конфліктів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Бізнес-комунікації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системі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міжнародних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відносин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427984" y="980728"/>
            <a:ext cx="2412014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Перелік тем: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3269288" y="278847"/>
            <a:ext cx="4333615" cy="485246"/>
          </a:xfrm>
        </p:spPr>
        <p:txBody>
          <a:bodyPr anchor="ctr">
            <a:noAutofit/>
          </a:bodyPr>
          <a:lstStyle/>
          <a:p>
            <a:pPr algn="ctr"/>
            <a:r>
              <a:rPr lang="ru-RU" sz="2200" b="1" u="sng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Лідерство</a:t>
            </a:r>
            <a:r>
              <a:rPr lang="ru-RU" sz="2200" b="1" u="sng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sz="2200" b="1" u="sng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комунікації</a:t>
            </a:r>
            <a:r>
              <a:rPr lang="ru-RU" sz="2200" b="1" u="sng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sz="2200" b="1" u="sng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публічному</a:t>
            </a:r>
            <a:r>
              <a:rPr lang="ru-RU" sz="2200" b="1" u="sng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b="1" u="sng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управлінні</a:t>
            </a:r>
            <a:endParaRPr lang="uk-UA" sz="2200" u="sng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99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203848" y="857268"/>
            <a:ext cx="3312368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Основна література: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43608" y="1546557"/>
            <a:ext cx="7057800" cy="48347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dirty="0"/>
              <a:t>1. </a:t>
            </a:r>
            <a:r>
              <a:rPr lang="ru-RU" dirty="0" err="1"/>
              <a:t>Драгомирецька</a:t>
            </a:r>
            <a:r>
              <a:rPr lang="ru-RU" dirty="0"/>
              <a:t> Н. </a:t>
            </a:r>
            <a:r>
              <a:rPr lang="ru-RU" dirty="0" err="1"/>
              <a:t>Комунікативна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як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державного </a:t>
            </a:r>
            <a:r>
              <a:rPr lang="ru-RU" dirty="0" err="1"/>
              <a:t>службовця</a:t>
            </a:r>
            <a:r>
              <a:rPr lang="ru-RU" dirty="0"/>
              <a:t> / Н. </a:t>
            </a:r>
            <a:r>
              <a:rPr lang="ru-RU" dirty="0" err="1"/>
              <a:t>Драгомирецька</a:t>
            </a:r>
            <a:r>
              <a:rPr lang="ru-RU" dirty="0"/>
              <a:t> //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як </a:t>
            </a:r>
            <a:r>
              <a:rPr lang="ru-RU" dirty="0" err="1"/>
              <a:t>передумова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ресурсного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. Одеса, 2003. - С. 107-112.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2. </a:t>
            </a:r>
            <a:r>
              <a:rPr lang="ru-RU" dirty="0" err="1"/>
              <a:t>Ковалевська</a:t>
            </a:r>
            <a:r>
              <a:rPr lang="ru-RU" dirty="0"/>
              <a:t> Т.Ю.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: </a:t>
            </a:r>
            <a:r>
              <a:rPr lang="ru-RU" dirty="0" err="1"/>
              <a:t>навч.посіб</a:t>
            </a:r>
            <a:r>
              <a:rPr lang="ru-RU" dirty="0"/>
              <a:t>. (</a:t>
            </a:r>
            <a:r>
              <a:rPr lang="ru-RU" dirty="0" err="1"/>
              <a:t>порадник</a:t>
            </a:r>
            <a:r>
              <a:rPr lang="ru-RU" dirty="0"/>
              <a:t> </a:t>
            </a:r>
            <a:r>
              <a:rPr lang="ru-RU" dirty="0" err="1"/>
              <a:t>управлінцеві</a:t>
            </a:r>
            <a:r>
              <a:rPr lang="ru-RU" dirty="0"/>
              <a:t> на </a:t>
            </a:r>
            <a:r>
              <a:rPr lang="ru-RU" dirty="0" err="1"/>
              <a:t>щодень</a:t>
            </a:r>
            <a:r>
              <a:rPr lang="ru-RU" dirty="0"/>
              <a:t>) / Т.Ю. </a:t>
            </a:r>
            <a:r>
              <a:rPr lang="ru-RU" dirty="0" err="1"/>
              <a:t>Ковалевська</a:t>
            </a:r>
            <a:r>
              <a:rPr lang="ru-RU" dirty="0"/>
              <a:t>, С.А. </a:t>
            </a:r>
            <a:r>
              <a:rPr lang="ru-RU" dirty="0" err="1"/>
              <a:t>Бронікова</a:t>
            </a:r>
            <a:r>
              <a:rPr lang="ru-RU" dirty="0"/>
              <a:t>. Одеса: </a:t>
            </a:r>
            <a:r>
              <a:rPr lang="ru-RU" dirty="0" err="1"/>
              <a:t>Фенікс</a:t>
            </a:r>
            <a:r>
              <a:rPr lang="ru-RU" dirty="0"/>
              <a:t>, 2008. – С. 140.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Успішна</a:t>
            </a:r>
            <a:r>
              <a:rPr lang="ru-RU" dirty="0"/>
              <a:t> </a:t>
            </a:r>
            <a:r>
              <a:rPr lang="ru-RU" dirty="0" err="1"/>
              <a:t>комунікація</a:t>
            </a:r>
            <a:r>
              <a:rPr lang="ru-RU" dirty="0"/>
              <a:t> в </a:t>
            </a:r>
            <a:r>
              <a:rPr lang="ru-RU" dirty="0" err="1"/>
              <a:t>бізнесі</a:t>
            </a:r>
            <a:r>
              <a:rPr lang="ru-RU" dirty="0"/>
              <a:t> та </a:t>
            </a:r>
            <a:r>
              <a:rPr lang="ru-RU" dirty="0" err="1"/>
              <a:t>освіті</a:t>
            </a:r>
            <a:r>
              <a:rPr lang="ru-RU" dirty="0"/>
              <a:t>: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посібник</a:t>
            </a:r>
            <a:r>
              <a:rPr lang="ru-RU" dirty="0"/>
              <a:t>. – К.: </a:t>
            </a:r>
            <a:r>
              <a:rPr lang="ru-RU" dirty="0" err="1"/>
              <a:t>Видавничо-поліграфічний</a:t>
            </a:r>
            <a:r>
              <a:rPr lang="ru-RU" dirty="0"/>
              <a:t> центр «</a:t>
            </a:r>
            <a:r>
              <a:rPr lang="ru-RU" dirty="0" err="1"/>
              <a:t>Київський</a:t>
            </a:r>
            <a:r>
              <a:rPr lang="ru-RU" dirty="0"/>
              <a:t> </a:t>
            </a:r>
            <a:r>
              <a:rPr lang="ru-RU" dirty="0" err="1"/>
              <a:t>університет</a:t>
            </a:r>
            <a:r>
              <a:rPr lang="ru-RU" dirty="0"/>
              <a:t>», 2006. – 207с.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03648" y="116632"/>
            <a:ext cx="7200800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u="sng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Лідерство і комунікації в публічному управлінні</a:t>
            </a:r>
            <a:endParaRPr lang="uk-UA" sz="2200" u="sng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242</TotalTime>
  <Words>491</Words>
  <Application>Microsoft Office PowerPoint</Application>
  <PresentationFormat>Экран (4:3)</PresentationFormat>
  <Paragraphs>73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Trebuchet MS</vt:lpstr>
      <vt:lpstr>Tw Cen MT</vt:lpstr>
      <vt:lpstr>Контур</vt:lpstr>
      <vt:lpstr>МІНІСТЕРСТВО ОСВІТИ І НАУКИ УКРАЇНИ ХЕРСОНСЬКИЙ ДЕРЖАВНИЙ УНІВЕРСИТЕТ ФАКУЛЬТЕТ ЕКОНОМІКИ І МЕНЕДЖМЕНТУ КАФЕДРА ЕКОНОМІКИ, МЕНЕДЖМЕНТУ І АДМІНІСТРУВАННЯ</vt:lpstr>
      <vt:lpstr>Лідерство і комунікації в публічному управлінні</vt:lpstr>
      <vt:lpstr>Презентация PowerPoint</vt:lpstr>
      <vt:lpstr>Лідерство і комунікації в публічному управлінні</vt:lpstr>
      <vt:lpstr>Лідерство і комунікації в публічному управлінні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менеджменту і адміністрування</dc:title>
  <dc:creator>GARRY</dc:creator>
  <cp:lastModifiedBy>Катерина</cp:lastModifiedBy>
  <cp:revision>52</cp:revision>
  <dcterms:created xsi:type="dcterms:W3CDTF">2020-06-05T21:00:31Z</dcterms:created>
  <dcterms:modified xsi:type="dcterms:W3CDTF">2020-08-13T08:49:27Z</dcterms:modified>
</cp:coreProperties>
</file>